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C53B-58DF-4E79-B12C-C6C483F67EE0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74C2-70A6-4CBC-93CD-DFDCE5441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71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C53B-58DF-4E79-B12C-C6C483F67EE0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74C2-70A6-4CBC-93CD-DFDCE5441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83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C53B-58DF-4E79-B12C-C6C483F67EE0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74C2-70A6-4CBC-93CD-DFDCE5441DD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9000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C53B-58DF-4E79-B12C-C6C483F67EE0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74C2-70A6-4CBC-93CD-DFDCE5441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77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C53B-58DF-4E79-B12C-C6C483F67EE0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74C2-70A6-4CBC-93CD-DFDCE5441DD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1879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C53B-58DF-4E79-B12C-C6C483F67EE0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74C2-70A6-4CBC-93CD-DFDCE5441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289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C53B-58DF-4E79-B12C-C6C483F67EE0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74C2-70A6-4CBC-93CD-DFDCE5441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10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C53B-58DF-4E79-B12C-C6C483F67EE0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74C2-70A6-4CBC-93CD-DFDCE5441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8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C53B-58DF-4E79-B12C-C6C483F67EE0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74C2-70A6-4CBC-93CD-DFDCE5441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086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C53B-58DF-4E79-B12C-C6C483F67EE0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74C2-70A6-4CBC-93CD-DFDCE5441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564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C53B-58DF-4E79-B12C-C6C483F67EE0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74C2-70A6-4CBC-93CD-DFDCE5441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771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C53B-58DF-4E79-B12C-C6C483F67EE0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74C2-70A6-4CBC-93CD-DFDCE5441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84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C53B-58DF-4E79-B12C-C6C483F67EE0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74C2-70A6-4CBC-93CD-DFDCE5441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854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C53B-58DF-4E79-B12C-C6C483F67EE0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74C2-70A6-4CBC-93CD-DFDCE5441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9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C53B-58DF-4E79-B12C-C6C483F67EE0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74C2-70A6-4CBC-93CD-DFDCE5441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50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C53B-58DF-4E79-B12C-C6C483F67EE0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74C2-70A6-4CBC-93CD-DFDCE5441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71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0C53B-58DF-4E79-B12C-C6C483F67EE0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CD274C2-70A6-4CBC-93CD-DFDCE5441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00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Parts of Speech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(Student Names Here)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939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565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986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519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1215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</TotalTime>
  <Words>12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Parts of Speech</vt:lpstr>
      <vt:lpstr>Nouns</vt:lpstr>
      <vt:lpstr>Verbs</vt:lpstr>
      <vt:lpstr>Adjectives</vt:lpstr>
      <vt:lpstr>Pronouns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Parts of Speech</dc:title>
  <dc:creator>Nicole Konyak</dc:creator>
  <cp:lastModifiedBy>Nicole Konyak</cp:lastModifiedBy>
  <cp:revision>3</cp:revision>
  <dcterms:created xsi:type="dcterms:W3CDTF">2015-08-24T23:29:16Z</dcterms:created>
  <dcterms:modified xsi:type="dcterms:W3CDTF">2015-08-24T23:34:12Z</dcterms:modified>
</cp:coreProperties>
</file>