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13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/>
  <inkml:traceGroup>
    <inkml:annotationXML>
      <emma:emma xmlns:emma="http://www.w3.org/2003/04/emma" version="1.0">
        <emma:interpretation id="{BCC2760D-C1C3-403C-BC03-C1AE1DAC2BEC}" emma:medium="tactile" emma:mode="ink">
          <msink:context xmlns:msink="http://schemas.microsoft.com/ink/2010/main" type="writingRegion" rotatedBoundingBox="11927,5231 12081,5231 12081,6634 11927,6634"/>
        </emma:interpretation>
      </emma:emma>
    </inkml:annotationXML>
    <inkml:traceGroup>
      <inkml:annotationXML>
        <emma:emma xmlns:emma="http://www.w3.org/2003/04/emma" version="1.0">
          <emma:interpretation id="{E5DE1C2E-865C-4EAE-863E-FE408A8B28BB}" emma:medium="tactile" emma:mode="ink">
            <msink:context xmlns:msink="http://schemas.microsoft.com/ink/2010/main" type="paragraph" rotatedBoundingBox="11927,5231 12081,5231 12081,6634 11927,663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6A8563B-D657-402D-A5E0-8D7271437779}" emma:medium="tactile" emma:mode="ink">
              <msink:context xmlns:msink="http://schemas.microsoft.com/ink/2010/main" type="line" rotatedBoundingBox="11927,5231 12081,5231 12081,6634 11927,6634"/>
            </emma:interpretation>
          </emma:emma>
        </inkml:annotationXML>
        <inkml:traceGroup>
          <inkml:annotationXML>
            <emma:emma xmlns:emma="http://www.w3.org/2003/04/emma" version="1.0">
              <emma:interpretation id="{83919F0B-4803-4952-BE19-64EA2A3F93FA}" emma:medium="tactile" emma:mode="ink">
                <msink:context xmlns:msink="http://schemas.microsoft.com/ink/2010/main" type="inkWord" rotatedBoundingBox="11927,5231 12081,5231 12081,6634 11927,6634"/>
              </emma:interpretation>
            </emma:emma>
          </inkml:annotationXML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76DC-1021-4F5B-9783-2C79FDD9B808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CEAC-F9A7-46DA-A277-8A2A2F85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037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76DC-1021-4F5B-9783-2C79FDD9B808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CEAC-F9A7-46DA-A277-8A2A2F85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80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76DC-1021-4F5B-9783-2C79FDD9B808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CEAC-F9A7-46DA-A277-8A2A2F85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04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76DC-1021-4F5B-9783-2C79FDD9B808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CEAC-F9A7-46DA-A277-8A2A2F85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50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76DC-1021-4F5B-9783-2C79FDD9B808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CEAC-F9A7-46DA-A277-8A2A2F85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935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76DC-1021-4F5B-9783-2C79FDD9B808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CEAC-F9A7-46DA-A277-8A2A2F85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14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76DC-1021-4F5B-9783-2C79FDD9B808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CEAC-F9A7-46DA-A277-8A2A2F85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31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76DC-1021-4F5B-9783-2C79FDD9B808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CEAC-F9A7-46DA-A277-8A2A2F85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37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76DC-1021-4F5B-9783-2C79FDD9B808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CEAC-F9A7-46DA-A277-8A2A2F85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04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76DC-1021-4F5B-9783-2C79FDD9B808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CEAC-F9A7-46DA-A277-8A2A2F85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81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76DC-1021-4F5B-9783-2C79FDD9B808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CEAC-F9A7-46DA-A277-8A2A2F85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60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E76DC-1021-4F5B-9783-2C79FDD9B808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3CEAC-F9A7-46DA-A277-8A2A2F85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22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5" name="Ink 24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>
          <p:pic>
            <p:nvPicPr>
              <p:cNvPr id="25" name="Ink 2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54352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Konyak</dc:creator>
  <cp:lastModifiedBy>Nicole Konyak</cp:lastModifiedBy>
  <cp:revision>1</cp:revision>
  <dcterms:created xsi:type="dcterms:W3CDTF">2019-10-02T14:51:21Z</dcterms:created>
  <dcterms:modified xsi:type="dcterms:W3CDTF">2019-10-02T14:54:06Z</dcterms:modified>
</cp:coreProperties>
</file>